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C4D6-83B3-447A-8C2B-FC005CB36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53D02-B162-49AA-8150-8DFBA70B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AE73F-42F6-44A7-81DE-6D979885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D573F-13D3-441C-A229-09ADB048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314FE-4666-4B80-BF46-2681D9CB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93A0-BD63-451F-AF29-985304A5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921A5-A777-4BA7-AEA4-9CCD191B3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C328-6ECE-4D7E-9AB6-4932BD69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8A7E4-3C26-4D45-97FF-7349C658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969-6562-4F56-BA8C-0CDAB7E9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1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4CEDE-A0F5-4B2A-8B84-147DE99E1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59C44-B5B1-4AA7-BCF8-857BAA8DC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E3BC5-C7ED-4757-9324-A5417DB8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EA1E9-4F8E-4EBF-AD3E-248AA9F3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36260-0104-4EF9-B074-AA4D921C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7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17EC-8494-4FFD-B7B4-5F42DEEF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8745-9490-4F23-8309-888F41B5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7AE02-1C62-4AFE-9211-16B5AA90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09C7-D672-4315-A3C8-C1AE9B58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7D61D-6521-4AAB-9221-52E5F0DF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E924-E950-4B04-917F-D70CF6FA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B1434-537D-4EE0-A90E-CDF517F09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F150-1522-4C62-B1A6-FF659D9B9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EFF46-D5C9-4003-BDC6-9EDCA2B4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42FC-5187-4F3C-8297-EA489177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4308-8817-4FA0-9E55-C0DB2E91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F9132-9911-4C62-B107-E917AE2E4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F410A-5BB7-4B19-B630-E0020A27C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3B79E-E300-4DFF-BD12-7F9C29F5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F4F72-5989-46D3-987D-9BE5FE7B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1876D-67B0-44C9-8AC8-AA1B03DC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5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DF54-C72C-402F-8F7D-E7E7408D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3AAD7-D9CB-4C3C-96FD-2C01CF428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386BF-659E-486F-B397-CDF18EB54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329B2-9642-435F-B79A-5392988EB0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89E20-508E-44C3-85B3-D5CFD57AA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9616C-D530-4279-A2E2-16C17D57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25278-ECF9-4DE9-B97B-311A4C05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4B85D-C607-466B-8D37-6566216C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6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34DA-0C53-466C-B87D-9039274C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4917A-4099-4860-BB36-0919F11C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E01B8-98B5-4E40-AD8A-69CD26AF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C725B-484A-4CA4-99A4-D664336F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BF69F-4442-472A-B818-2888AA5A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ED895-B941-4705-AD62-4C352B64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272E7-04D6-42BC-A6C5-48258C2A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B8AF-CDFC-4CED-89E7-23DCC5E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610E2-140F-4297-9111-5AC9BD16C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72B46-3C62-41FB-914E-BCDFAE751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67113-6B30-41D0-AAD0-A13C1ABF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BF2A2-2E9E-444F-A6B4-E45B0CA3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62DBD-3461-4BB8-AD8E-282E734F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7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0B48-3328-470E-B839-F8AE0CCB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B667D-E1B3-4CD2-B5AF-6B776B186B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43483-F7CB-42A9-B776-D9D97A819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3EACD-3D5C-4B06-9104-49305990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48AD3-A4DB-4883-A14F-0DD8E6CE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E208B-F24B-4706-AEE6-FFC7EF18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2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3CCEC1-2501-432B-852C-E6351902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00C2E-5AD5-4947-B075-A7DCBEF1B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DF9B6-E49F-49C0-AD00-491E10942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5DD1E-322E-4F9D-8447-75C3B943E43F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D94D8-45F2-4E72-B4E2-ACC31B8D7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8A203-7E4F-4571-A2FF-E8D50E78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8B44-4510-4896-81EE-DAC264FA1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42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B3CF-947D-4157-AE0A-9C6CE09F7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B4228-5E3A-4634-8855-F50867019B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7076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teger Types.mp4_20220628_144719.550">
            <a:extLst>
              <a:ext uri="{FF2B5EF4-FFF2-40B4-BE49-F238E27FC236}">
                <a16:creationId xmlns:a16="http://schemas.microsoft.com/office/drawing/2014/main" id="{E93BE00A-8A6C-4613-A6E3-404A995E31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6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teger Types.mp4_20220628_144724.926">
            <a:extLst>
              <a:ext uri="{FF2B5EF4-FFF2-40B4-BE49-F238E27FC236}">
                <a16:creationId xmlns:a16="http://schemas.microsoft.com/office/drawing/2014/main" id="{5898024C-3E43-49F9-9FA6-29EEE189B4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teger Types.mp4_20220628_144836.348">
            <a:extLst>
              <a:ext uri="{FF2B5EF4-FFF2-40B4-BE49-F238E27FC236}">
                <a16:creationId xmlns:a16="http://schemas.microsoft.com/office/drawing/2014/main" id="{813945CA-D2E2-45A9-B2E2-C36A22368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6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teger Types.mp4_20220628_144844.511">
            <a:extLst>
              <a:ext uri="{FF2B5EF4-FFF2-40B4-BE49-F238E27FC236}">
                <a16:creationId xmlns:a16="http://schemas.microsoft.com/office/drawing/2014/main" id="{5298662F-7A63-4708-854E-5EC30457E0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ixed-point and Floating-point Types.mp4_20220628_145216.167">
            <a:extLst>
              <a:ext uri="{FF2B5EF4-FFF2-40B4-BE49-F238E27FC236}">
                <a16:creationId xmlns:a16="http://schemas.microsoft.com/office/drawing/2014/main" id="{2BDA6B2E-0163-4677-9E49-47709559A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2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ixed-point and Floating-point Types.mp4_20220628_145443.932">
            <a:extLst>
              <a:ext uri="{FF2B5EF4-FFF2-40B4-BE49-F238E27FC236}">
                <a16:creationId xmlns:a16="http://schemas.microsoft.com/office/drawing/2014/main" id="{0EAACA1F-17BA-4E09-8C9B-84456A258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Boolean Types.mp4_20220628_145606.456">
            <a:extLst>
              <a:ext uri="{FF2B5EF4-FFF2-40B4-BE49-F238E27FC236}">
                <a16:creationId xmlns:a16="http://schemas.microsoft.com/office/drawing/2014/main" id="{DCA15F38-151F-4D9E-985A-2A9133605D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Boolean Types.mp4_20220628_145703.399">
            <a:extLst>
              <a:ext uri="{FF2B5EF4-FFF2-40B4-BE49-F238E27FC236}">
                <a16:creationId xmlns:a16="http://schemas.microsoft.com/office/drawing/2014/main" id="{047D666A-6243-4C96-98CE-DA9EB4EE8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9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Boolean Types.mp4_20220628_145710.958">
            <a:extLst>
              <a:ext uri="{FF2B5EF4-FFF2-40B4-BE49-F238E27FC236}">
                <a16:creationId xmlns:a16="http://schemas.microsoft.com/office/drawing/2014/main" id="{F1A68A2D-8A9A-423F-A230-302AA2A506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45814.395">
            <a:extLst>
              <a:ext uri="{FF2B5EF4-FFF2-40B4-BE49-F238E27FC236}">
                <a16:creationId xmlns:a16="http://schemas.microsoft.com/office/drawing/2014/main" id="{C4F45D00-217B-4592-BDFC-0D1ADE26FC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9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628_143354.007">
            <a:extLst>
              <a:ext uri="{FF2B5EF4-FFF2-40B4-BE49-F238E27FC236}">
                <a16:creationId xmlns:a16="http://schemas.microsoft.com/office/drawing/2014/main" id="{FBF735B1-EDB5-48CE-962F-2D35492DD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0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45853.358">
            <a:extLst>
              <a:ext uri="{FF2B5EF4-FFF2-40B4-BE49-F238E27FC236}">
                <a16:creationId xmlns:a16="http://schemas.microsoft.com/office/drawing/2014/main" id="{4EABB36C-C976-48C4-BB77-8B93C19037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0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45901.562">
            <a:extLst>
              <a:ext uri="{FF2B5EF4-FFF2-40B4-BE49-F238E27FC236}">
                <a16:creationId xmlns:a16="http://schemas.microsoft.com/office/drawing/2014/main" id="{F8F183E6-6DD1-4C48-857B-2318A02C87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45913.397">
            <a:extLst>
              <a:ext uri="{FF2B5EF4-FFF2-40B4-BE49-F238E27FC236}">
                <a16:creationId xmlns:a16="http://schemas.microsoft.com/office/drawing/2014/main" id="{CF147E4F-8F25-4EC7-8CB4-95CFA56B0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39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45933.056">
            <a:extLst>
              <a:ext uri="{FF2B5EF4-FFF2-40B4-BE49-F238E27FC236}">
                <a16:creationId xmlns:a16="http://schemas.microsoft.com/office/drawing/2014/main" id="{E3348DE9-873E-4140-82DB-2DB389DDDA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45955.587">
            <a:extLst>
              <a:ext uri="{FF2B5EF4-FFF2-40B4-BE49-F238E27FC236}">
                <a16:creationId xmlns:a16="http://schemas.microsoft.com/office/drawing/2014/main" id="{40920DA2-495A-4F50-934E-2FB768B88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0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50009.859">
            <a:extLst>
              <a:ext uri="{FF2B5EF4-FFF2-40B4-BE49-F238E27FC236}">
                <a16:creationId xmlns:a16="http://schemas.microsoft.com/office/drawing/2014/main" id="{0FA6329A-6A40-4F03-B2B8-CC6C98F8D1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50207.842">
            <a:extLst>
              <a:ext uri="{FF2B5EF4-FFF2-40B4-BE49-F238E27FC236}">
                <a16:creationId xmlns:a16="http://schemas.microsoft.com/office/drawing/2014/main" id="{50F1DD25-DE61-4E9B-9537-76E12718AB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0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Enum and Set Types.mp4_20220628_150225.907">
            <a:extLst>
              <a:ext uri="{FF2B5EF4-FFF2-40B4-BE49-F238E27FC236}">
                <a16:creationId xmlns:a16="http://schemas.microsoft.com/office/drawing/2014/main" id="{33DF509C-E53D-4004-9DDA-992D12158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08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Date and Time Types.mp4_20220628_150743.285">
            <a:extLst>
              <a:ext uri="{FF2B5EF4-FFF2-40B4-BE49-F238E27FC236}">
                <a16:creationId xmlns:a16="http://schemas.microsoft.com/office/drawing/2014/main" id="{AADB9415-7161-4E44-8946-4B103E615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6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Date and Time Types.mp4_20220628_150927.409">
            <a:extLst>
              <a:ext uri="{FF2B5EF4-FFF2-40B4-BE49-F238E27FC236}">
                <a16:creationId xmlns:a16="http://schemas.microsoft.com/office/drawing/2014/main" id="{DAA36CE5-0B2B-4B05-A359-B3E085605A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4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628_143521.937">
            <a:extLst>
              <a:ext uri="{FF2B5EF4-FFF2-40B4-BE49-F238E27FC236}">
                <a16:creationId xmlns:a16="http://schemas.microsoft.com/office/drawing/2014/main" id="{1A46902B-52F2-4394-8B01-8C0B49E99C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70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Blob Types.mp4_20220628_151031.429">
            <a:extLst>
              <a:ext uri="{FF2B5EF4-FFF2-40B4-BE49-F238E27FC236}">
                <a16:creationId xmlns:a16="http://schemas.microsoft.com/office/drawing/2014/main" id="{DA3F55A5-1C61-49D6-893B-DE379AD9E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61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Blob Types.mp4_20220628_151144.568">
            <a:extLst>
              <a:ext uri="{FF2B5EF4-FFF2-40B4-BE49-F238E27FC236}">
                <a16:creationId xmlns:a16="http://schemas.microsoft.com/office/drawing/2014/main" id="{0F138244-698D-4ADA-8B98-4211E4D537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52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Blob Types.mp4_20220628_151256.298">
            <a:extLst>
              <a:ext uri="{FF2B5EF4-FFF2-40B4-BE49-F238E27FC236}">
                <a16:creationId xmlns:a16="http://schemas.microsoft.com/office/drawing/2014/main" id="{DC23EECC-B741-40ED-843D-59AAF4338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30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625.056">
            <a:extLst>
              <a:ext uri="{FF2B5EF4-FFF2-40B4-BE49-F238E27FC236}">
                <a16:creationId xmlns:a16="http://schemas.microsoft.com/office/drawing/2014/main" id="{8D63116B-8CC5-49B3-8E1E-0D31470E32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5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644.369">
            <a:extLst>
              <a:ext uri="{FF2B5EF4-FFF2-40B4-BE49-F238E27FC236}">
                <a16:creationId xmlns:a16="http://schemas.microsoft.com/office/drawing/2014/main" id="{CFC4A585-8EF5-4399-B04B-9298EDA3F5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3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720.348">
            <a:extLst>
              <a:ext uri="{FF2B5EF4-FFF2-40B4-BE49-F238E27FC236}">
                <a16:creationId xmlns:a16="http://schemas.microsoft.com/office/drawing/2014/main" id="{E7D70709-C7F1-4ACB-B759-E872828399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2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730.748">
            <a:extLst>
              <a:ext uri="{FF2B5EF4-FFF2-40B4-BE49-F238E27FC236}">
                <a16:creationId xmlns:a16="http://schemas.microsoft.com/office/drawing/2014/main" id="{EC5143BE-14C4-438E-99EB-B49342FA10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7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736.424">
            <a:extLst>
              <a:ext uri="{FF2B5EF4-FFF2-40B4-BE49-F238E27FC236}">
                <a16:creationId xmlns:a16="http://schemas.microsoft.com/office/drawing/2014/main" id="{41C4BF4B-464F-466C-B40E-E0A100E45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90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831.875">
            <a:extLst>
              <a:ext uri="{FF2B5EF4-FFF2-40B4-BE49-F238E27FC236}">
                <a16:creationId xmlns:a16="http://schemas.microsoft.com/office/drawing/2014/main" id="{048B8555-31E9-475C-AFC4-0099D548B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841.127">
            <a:extLst>
              <a:ext uri="{FF2B5EF4-FFF2-40B4-BE49-F238E27FC236}">
                <a16:creationId xmlns:a16="http://schemas.microsoft.com/office/drawing/2014/main" id="{2C4D8761-3A4F-419C-A3A1-C25B036943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Types.mp4_20220628_143533.806">
            <a:extLst>
              <a:ext uri="{FF2B5EF4-FFF2-40B4-BE49-F238E27FC236}">
                <a16:creationId xmlns:a16="http://schemas.microsoft.com/office/drawing/2014/main" id="{9777E6B7-3984-4E48-B279-D48E4E6626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3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847.660">
            <a:extLst>
              <a:ext uri="{FF2B5EF4-FFF2-40B4-BE49-F238E27FC236}">
                <a16:creationId xmlns:a16="http://schemas.microsoft.com/office/drawing/2014/main" id="{FDA37B60-913C-4147-81C7-10E32A99F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6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1852.956">
            <a:extLst>
              <a:ext uri="{FF2B5EF4-FFF2-40B4-BE49-F238E27FC236}">
                <a16:creationId xmlns:a16="http://schemas.microsoft.com/office/drawing/2014/main" id="{1A50FEB1-6799-4520-96E1-D800B7CF99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6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020.791">
            <a:extLst>
              <a:ext uri="{FF2B5EF4-FFF2-40B4-BE49-F238E27FC236}">
                <a16:creationId xmlns:a16="http://schemas.microsoft.com/office/drawing/2014/main" id="{8FDC3E83-6D41-4FBC-BDCB-B57380329A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036.786">
            <a:extLst>
              <a:ext uri="{FF2B5EF4-FFF2-40B4-BE49-F238E27FC236}">
                <a16:creationId xmlns:a16="http://schemas.microsoft.com/office/drawing/2014/main" id="{DB7CA01C-3DCB-4593-AC3D-9579F39711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8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204.181">
            <a:extLst>
              <a:ext uri="{FF2B5EF4-FFF2-40B4-BE49-F238E27FC236}">
                <a16:creationId xmlns:a16="http://schemas.microsoft.com/office/drawing/2014/main" id="{A776DB3C-A971-45CF-A731-3ED88BE241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06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324.399">
            <a:extLst>
              <a:ext uri="{FF2B5EF4-FFF2-40B4-BE49-F238E27FC236}">
                <a16:creationId xmlns:a16="http://schemas.microsoft.com/office/drawing/2014/main" id="{8AF2817D-FD81-458C-BA53-9C1F90629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43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326.927">
            <a:extLst>
              <a:ext uri="{FF2B5EF4-FFF2-40B4-BE49-F238E27FC236}">
                <a16:creationId xmlns:a16="http://schemas.microsoft.com/office/drawing/2014/main" id="{5934EED8-AFF4-4E99-B342-07A510AC04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61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334.585">
            <a:extLst>
              <a:ext uri="{FF2B5EF4-FFF2-40B4-BE49-F238E27FC236}">
                <a16:creationId xmlns:a16="http://schemas.microsoft.com/office/drawing/2014/main" id="{F41BBA2C-3316-472B-AE0D-33C354AA6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3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405.347">
            <a:extLst>
              <a:ext uri="{FF2B5EF4-FFF2-40B4-BE49-F238E27FC236}">
                <a16:creationId xmlns:a16="http://schemas.microsoft.com/office/drawing/2014/main" id="{C8B82065-5382-4AF4-AEEB-C43B577A95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13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416.333">
            <a:extLst>
              <a:ext uri="{FF2B5EF4-FFF2-40B4-BE49-F238E27FC236}">
                <a16:creationId xmlns:a16="http://schemas.microsoft.com/office/drawing/2014/main" id="{E798F934-8EF0-4C2B-9440-7B0F117BC7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3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Types.mp4_20220628_143634.482">
            <a:extLst>
              <a:ext uri="{FF2B5EF4-FFF2-40B4-BE49-F238E27FC236}">
                <a16:creationId xmlns:a16="http://schemas.microsoft.com/office/drawing/2014/main" id="{E612D7E0-3DA0-4746-BEE8-A04E36641C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6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431.109">
            <a:extLst>
              <a:ext uri="{FF2B5EF4-FFF2-40B4-BE49-F238E27FC236}">
                <a16:creationId xmlns:a16="http://schemas.microsoft.com/office/drawing/2014/main" id="{A4B39C14-D476-479F-8781-789666A71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24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455.664">
            <a:extLst>
              <a:ext uri="{FF2B5EF4-FFF2-40B4-BE49-F238E27FC236}">
                <a16:creationId xmlns:a16="http://schemas.microsoft.com/office/drawing/2014/main" id="{679B9A38-EEA5-44AE-80C9-0279467415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79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458.350">
            <a:extLst>
              <a:ext uri="{FF2B5EF4-FFF2-40B4-BE49-F238E27FC236}">
                <a16:creationId xmlns:a16="http://schemas.microsoft.com/office/drawing/2014/main" id="{FE2C900B-00D1-450C-8E42-3C28EE540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0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519.646">
            <a:extLst>
              <a:ext uri="{FF2B5EF4-FFF2-40B4-BE49-F238E27FC236}">
                <a16:creationId xmlns:a16="http://schemas.microsoft.com/office/drawing/2014/main" id="{9F4F51A1-070D-48BA-8421-CBA70D1E5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10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533.803">
            <a:extLst>
              <a:ext uri="{FF2B5EF4-FFF2-40B4-BE49-F238E27FC236}">
                <a16:creationId xmlns:a16="http://schemas.microsoft.com/office/drawing/2014/main" id="{1E5CEB14-8005-4199-A39D-BB0E410A1B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6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638.324">
            <a:extLst>
              <a:ext uri="{FF2B5EF4-FFF2-40B4-BE49-F238E27FC236}">
                <a16:creationId xmlns:a16="http://schemas.microsoft.com/office/drawing/2014/main" id="{ACBF3DBB-8173-40D1-9FF3-B5D9DC848D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649.188">
            <a:extLst>
              <a:ext uri="{FF2B5EF4-FFF2-40B4-BE49-F238E27FC236}">
                <a16:creationId xmlns:a16="http://schemas.microsoft.com/office/drawing/2014/main" id="{CD413E81-1DAC-4DE6-B4D9-1AFB6BE1F6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66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652.675">
            <a:extLst>
              <a:ext uri="{FF2B5EF4-FFF2-40B4-BE49-F238E27FC236}">
                <a16:creationId xmlns:a16="http://schemas.microsoft.com/office/drawing/2014/main" id="{E62EC30D-9238-43DC-A42A-D8534CFD6F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19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JSON Type.mp4_20220628_152722.353">
            <a:extLst>
              <a:ext uri="{FF2B5EF4-FFF2-40B4-BE49-F238E27FC236}">
                <a16:creationId xmlns:a16="http://schemas.microsoft.com/office/drawing/2014/main" id="{F3BC7529-5F4A-4E3F-AF29-9AD2E6584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8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Types.mp4_20220628_143729.951">
            <a:extLst>
              <a:ext uri="{FF2B5EF4-FFF2-40B4-BE49-F238E27FC236}">
                <a16:creationId xmlns:a16="http://schemas.microsoft.com/office/drawing/2014/main" id="{D52ADC96-D1B8-4416-A955-0ACEDE407E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Types.mp4_20220628_144008.927">
            <a:extLst>
              <a:ext uri="{FF2B5EF4-FFF2-40B4-BE49-F238E27FC236}">
                <a16:creationId xmlns:a16="http://schemas.microsoft.com/office/drawing/2014/main" id="{9DFBA89A-37EC-4F92-8969-085B435E0A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4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Types.mp4_20220628_144235.004">
            <a:extLst>
              <a:ext uri="{FF2B5EF4-FFF2-40B4-BE49-F238E27FC236}">
                <a16:creationId xmlns:a16="http://schemas.microsoft.com/office/drawing/2014/main" id="{688EAE12-DBE8-405F-AACA-C26815CC4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4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Integer Types.mp4_20220628_144551.148">
            <a:extLst>
              <a:ext uri="{FF2B5EF4-FFF2-40B4-BE49-F238E27FC236}">
                <a16:creationId xmlns:a16="http://schemas.microsoft.com/office/drawing/2014/main" id="{FB7212E2-E284-41A4-981A-8BE8B80A64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2022-07-26T00:24:51Z</dcterms:created>
  <dcterms:modified xsi:type="dcterms:W3CDTF">2022-07-26T00:25:07Z</dcterms:modified>
</cp:coreProperties>
</file>